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66" r:id="rId4"/>
    <p:sldId id="267" r:id="rId5"/>
    <p:sldId id="291" r:id="rId6"/>
    <p:sldId id="268" r:id="rId7"/>
    <p:sldId id="287" r:id="rId8"/>
    <p:sldId id="286" r:id="rId9"/>
    <p:sldId id="270" r:id="rId10"/>
    <p:sldId id="275" r:id="rId11"/>
    <p:sldId id="276" r:id="rId12"/>
    <p:sldId id="277" r:id="rId13"/>
    <p:sldId id="292" r:id="rId14"/>
    <p:sldId id="278" r:id="rId15"/>
    <p:sldId id="281" r:id="rId16"/>
    <p:sldId id="279" r:id="rId17"/>
    <p:sldId id="280" r:id="rId18"/>
    <p:sldId id="283" r:id="rId19"/>
    <p:sldId id="289" r:id="rId20"/>
    <p:sldId id="269" r:id="rId21"/>
    <p:sldId id="288" r:id="rId22"/>
    <p:sldId id="290" r:id="rId23"/>
    <p:sldId id="262" r:id="rId24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5"/>
  </p:normalViewPr>
  <p:slideViewPr>
    <p:cSldViewPr snapToGrid="0" snapToObjects="1">
      <p:cViewPr varScale="1">
        <p:scale>
          <a:sx n="137" d="100"/>
          <a:sy n="137" d="100"/>
        </p:scale>
        <p:origin x="38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3EC57-1C8B-494D-A345-CA7138324D8C}" type="datetimeFigureOut">
              <a:rPr lang="en-CO" smtClean="0"/>
              <a:t>9/12/20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89086-280E-6C4E-B640-22580AFF09C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803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89086-280E-6C4E-B640-22580AFF09CF}" type="slidenum">
              <a:rPr lang="en-CO" smtClean="0"/>
              <a:t>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0464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566B0-3E59-A84D-9AB2-DA05E602A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pPr/>
              <a:t>9/12/20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pPr/>
              <a:t>9/12/20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7ACAF-E4FF-A844-9E41-091A7206A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920DA-0831-5D43-AA82-7741662FB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730" b="81517"/>
          <a:stretch/>
        </p:blipFill>
        <p:spPr>
          <a:xfrm>
            <a:off x="8113486" y="0"/>
            <a:ext cx="1030514" cy="9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3CFEF-4B3E-1E40-B352-B3A390941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2CC-C000-654E-9301-E5A5A99182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B3542-21FA-CE4F-97EC-30221117B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C36C6-822B-4F4E-9443-296E49B7F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pPr/>
              <a:t>9/12/20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pPr/>
              <a:t>9/12/20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pPr/>
              <a:t>9/12/20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5463843" y="1019508"/>
            <a:ext cx="275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MedicinATA</a:t>
            </a: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8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82818980-69A9-664A-91D3-5891E63EF628}"/>
              </a:ext>
            </a:extLst>
          </p:cNvPr>
          <p:cNvSpPr txBox="1"/>
          <p:nvPr/>
        </p:nvSpPr>
        <p:spPr>
          <a:xfrm>
            <a:off x="762849" y="507847"/>
            <a:ext cx="282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Registro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507508DF-8697-9347-B3CF-06C9C5F4C95E}"/>
              </a:ext>
            </a:extLst>
          </p:cNvPr>
          <p:cNvSpPr txBox="1"/>
          <p:nvPr/>
        </p:nvSpPr>
        <p:spPr>
          <a:xfrm>
            <a:off x="753705" y="1344324"/>
            <a:ext cx="530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/>
              <a:t>Si no tienes una cuenta </a:t>
            </a:r>
            <a:r>
              <a:rPr lang="es-ES" sz="1600" dirty="0" err="1"/>
              <a:t>podras</a:t>
            </a:r>
            <a:r>
              <a:rPr lang="es-ES" sz="1600" dirty="0"/>
              <a:t> registrarte aquí, solo tienes que rellenar este pequeño formulario</a:t>
            </a:r>
            <a:endParaRPr lang="es-ES" sz="1600" b="1" dirty="0">
              <a:solidFill>
                <a:srgbClr val="404040"/>
              </a:solidFill>
              <a:latin typeface="Calibir"/>
              <a:ea typeface="Helvetica Neue"/>
              <a:cs typeface="Calibir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370EB0-DD7A-114D-8064-736379FF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5" y="2192694"/>
            <a:ext cx="5210353" cy="27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F4AC92DE-9AEF-7A4A-ACC0-6498DB638220}"/>
              </a:ext>
            </a:extLst>
          </p:cNvPr>
          <p:cNvSpPr txBox="1"/>
          <p:nvPr/>
        </p:nvSpPr>
        <p:spPr>
          <a:xfrm>
            <a:off x="762849" y="507847"/>
            <a:ext cx="282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s-E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9" y="1344324"/>
            <a:ext cx="530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/>
              <a:t>Cuando ya tengas tu cuenta solo inicia sesión y </a:t>
            </a:r>
            <a:r>
              <a:rPr lang="es-ES" sz="1600" dirty="0" err="1"/>
              <a:t>podras</a:t>
            </a:r>
            <a:r>
              <a:rPr lang="es-ES" sz="1600" dirty="0"/>
              <a:t> entrar a nuestra pagina web</a:t>
            </a:r>
            <a:endParaRPr lang="es-ES" sz="1600" b="1" dirty="0">
              <a:solidFill>
                <a:srgbClr val="404040"/>
              </a:solidFill>
              <a:latin typeface="Calibir"/>
              <a:ea typeface="Helvetica Neue"/>
              <a:cs typeface="Calibir"/>
              <a:sym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981E2-29AF-274E-A75A-484AD6D1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6" y="2119245"/>
            <a:ext cx="5210354" cy="28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9" y="1344324"/>
            <a:ext cx="530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Aquí </a:t>
            </a:r>
            <a:r>
              <a:rPr lang="es-ES" sz="16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podras</a:t>
            </a:r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ver las nuevas noticias y lo mas reciente de los medicamentos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70A80BE9-02C1-FE49-915B-A185E4955241}"/>
              </a:ext>
            </a:extLst>
          </p:cNvPr>
          <p:cNvSpPr txBox="1"/>
          <p:nvPr/>
        </p:nvSpPr>
        <p:spPr>
          <a:xfrm>
            <a:off x="762849" y="507847"/>
            <a:ext cx="282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552BA-5695-2841-9AD5-5403CDF2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5" y="2119246"/>
            <a:ext cx="5318104" cy="28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0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9" y="1344324"/>
            <a:ext cx="530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Podras</a:t>
            </a:r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comprar tu medicamento en tan solo unos </a:t>
            </a:r>
            <a:r>
              <a:rPr lang="es-ES" sz="16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clicks</a:t>
            </a:r>
            <a:endParaRPr lang="es-ES" sz="16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70A80BE9-02C1-FE49-915B-A185E4955241}"/>
              </a:ext>
            </a:extLst>
          </p:cNvPr>
          <p:cNvSpPr txBox="1"/>
          <p:nvPr/>
        </p:nvSpPr>
        <p:spPr>
          <a:xfrm>
            <a:off x="762849" y="507847"/>
            <a:ext cx="282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93D99-8B0B-BE4B-83F2-17C7A596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01" y="1824549"/>
            <a:ext cx="3459436" cy="185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D1EED-C4EF-5644-9EED-E23A10872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158" y="1815361"/>
            <a:ext cx="3681336" cy="1972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84160-B9CA-E64C-9D98-09AFFBC8A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632" y="3481862"/>
            <a:ext cx="2609941" cy="16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2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8" y="1242094"/>
            <a:ext cx="540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El administrador no podrá agregar medicamentos ya que el solo gestionara los clientes que están registrados en nuestra aplicación web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70A80BE9-02C1-FE49-915B-A185E4955241}"/>
              </a:ext>
            </a:extLst>
          </p:cNvPr>
          <p:cNvSpPr txBox="1"/>
          <p:nvPr/>
        </p:nvSpPr>
        <p:spPr>
          <a:xfrm>
            <a:off x="762849" y="507847"/>
            <a:ext cx="51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Administrador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6A0508-DB76-FC4F-9014-DAE58D1A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5" y="2044110"/>
            <a:ext cx="5306580" cy="1242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4B87D5-C11D-DC4A-893E-3859B83B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75" y="2813824"/>
            <a:ext cx="5306580" cy="1357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5B4B27-4784-F74A-90EF-C12EC605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77" y="3805907"/>
            <a:ext cx="5306578" cy="11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7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9" y="1344324"/>
            <a:ext cx="530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Cuando el usuario </a:t>
            </a:r>
            <a:r>
              <a:rPr lang="es-ES" sz="16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logeado</a:t>
            </a:r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es un tipo cliente podrá ver las siguientes opciones ya que este podrá administrar su farmacia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70A80BE9-02C1-FE49-915B-A185E4955241}"/>
              </a:ext>
            </a:extLst>
          </p:cNvPr>
          <p:cNvSpPr txBox="1"/>
          <p:nvPr/>
        </p:nvSpPr>
        <p:spPr>
          <a:xfrm>
            <a:off x="762849" y="507847"/>
            <a:ext cx="380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Cliente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6258E7-2FAD-2E4F-99B6-4BAFDF1D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4" y="2110932"/>
            <a:ext cx="5210355" cy="1143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F89FBB-47FB-1545-ADD1-FE5563F9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74" y="2989562"/>
            <a:ext cx="5210355" cy="1333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D58712-F953-3C48-A571-997BDFE34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74" y="3682311"/>
            <a:ext cx="5210355" cy="1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9" y="1344324"/>
            <a:ext cx="530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El auxiliar es quien ayudara a el cliente al momento de agregar los medicamentos y dar la información de ellos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70A80BE9-02C1-FE49-915B-A185E4955241}"/>
              </a:ext>
            </a:extLst>
          </p:cNvPr>
          <p:cNvSpPr txBox="1"/>
          <p:nvPr/>
        </p:nvSpPr>
        <p:spPr>
          <a:xfrm>
            <a:off x="762849" y="507847"/>
            <a:ext cx="358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Auxiliar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6258E7-2FAD-2E4F-99B6-4BAFDF1D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4" y="2110932"/>
            <a:ext cx="5210355" cy="1143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A0D8F-7973-6D46-A24D-52BE0694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74" y="2888961"/>
            <a:ext cx="5210355" cy="1143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B2F768-A7CB-9F4F-B49A-E12564BB6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74" y="3523961"/>
            <a:ext cx="5210355" cy="9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60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1836E70-7E88-6F44-8E87-119FBE66E1C8}"/>
              </a:ext>
            </a:extLst>
          </p:cNvPr>
          <p:cNvSpPr txBox="1"/>
          <p:nvPr/>
        </p:nvSpPr>
        <p:spPr>
          <a:xfrm>
            <a:off x="762849" y="1344324"/>
            <a:ext cx="530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Dependiendo del usuario que se a </a:t>
            </a:r>
            <a:r>
              <a:rPr lang="es-ES" sz="16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logeado</a:t>
            </a:r>
            <a:r>
              <a:rPr lang="es-ES" sz="16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mostrara diferentes opciones 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70A80BE9-02C1-FE49-915B-A185E4955241}"/>
              </a:ext>
            </a:extLst>
          </p:cNvPr>
          <p:cNvSpPr txBox="1"/>
          <p:nvPr/>
        </p:nvSpPr>
        <p:spPr>
          <a:xfrm>
            <a:off x="762849" y="507847"/>
            <a:ext cx="358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usuario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13717-CDBD-FE42-BD5A-4406F574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4" y="2238169"/>
            <a:ext cx="5210355" cy="848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A0D8F-7973-6D46-A24D-52BE0694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74" y="2888961"/>
            <a:ext cx="5210355" cy="1143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B2F768-A7CB-9F4F-B49A-E12564BB6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74" y="3523961"/>
            <a:ext cx="5210355" cy="9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1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CE9D2D0-AD11-4D3A-9AD0-48E0A9856982}"/>
              </a:ext>
            </a:extLst>
          </p:cNvPr>
          <p:cNvSpPr txBox="1"/>
          <p:nvPr/>
        </p:nvSpPr>
        <p:spPr>
          <a:xfrm>
            <a:off x="698015" y="358792"/>
            <a:ext cx="447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Metodología de Trabajo</a:t>
            </a: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8974B-2C67-E948-B096-E1C710A4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56" y="882012"/>
            <a:ext cx="5464120" cy="37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CE9D2D0-AD11-4D3A-9AD0-48E0A9856982}"/>
              </a:ext>
            </a:extLst>
          </p:cNvPr>
          <p:cNvSpPr txBox="1"/>
          <p:nvPr/>
        </p:nvSpPr>
        <p:spPr>
          <a:xfrm>
            <a:off x="825495" y="330801"/>
            <a:ext cx="7493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Metodología de Trabajo Herramientas</a:t>
            </a: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B808BD4-2266-4B88-AC3A-6E413B3D0523}"/>
              </a:ext>
            </a:extLst>
          </p:cNvPr>
          <p:cNvSpPr txBox="1"/>
          <p:nvPr/>
        </p:nvSpPr>
        <p:spPr>
          <a:xfrm>
            <a:off x="479281" y="1726703"/>
            <a:ext cx="33644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1200" b="1" dirty="0">
              <a:latin typeface="Arial" pitchFamily="34" charset="0"/>
              <a:cs typeface="Arial" pitchFamily="34" charset="0"/>
            </a:endParaRPr>
          </a:p>
          <a:p>
            <a:endParaRPr lang="es-CO" sz="1200" b="1" dirty="0">
              <a:latin typeface="Arial" pitchFamily="34" charset="0"/>
              <a:cs typeface="Arial" pitchFamily="34" charset="0"/>
            </a:endParaRPr>
          </a:p>
          <a:p>
            <a:r>
              <a:rPr lang="es-CO" sz="1200" b="1" dirty="0">
                <a:latin typeface="Arial" pitchFamily="34" charset="0"/>
                <a:cs typeface="Arial" pitchFamily="34" charset="0"/>
              </a:rPr>
              <a:t>Jira Software</a:t>
            </a:r>
          </a:p>
          <a:p>
            <a:endParaRPr lang="es-CO" sz="1200" dirty="0">
              <a:latin typeface="Arial" pitchFamily="34" charset="0"/>
              <a:cs typeface="Arial" pitchFamily="34" charset="0"/>
            </a:endParaRPr>
          </a:p>
          <a:p>
            <a:r>
              <a:rPr lang="es-CO" sz="1200" dirty="0">
                <a:latin typeface="Arial" pitchFamily="34" charset="0"/>
                <a:cs typeface="Arial" pitchFamily="34" charset="0"/>
              </a:rPr>
              <a:t>Herramienta  para la asignación de tareas ya que esta nos permite establecer prioridades a cada una de ellas</a:t>
            </a:r>
            <a:endParaRPr lang="x-none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8FA947-594C-4ED2-A9F4-64F7F51A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22" y="2043010"/>
            <a:ext cx="36957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463843" y="901908"/>
            <a:ext cx="2756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Andrés Felipe</a:t>
            </a:r>
          </a:p>
          <a:p>
            <a:pPr algn="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Ubeiman Cortes</a:t>
            </a:r>
            <a:b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Adrián Gaviria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ADA35-732F-9046-8162-80962C31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10" y="3287486"/>
            <a:ext cx="1463818" cy="1096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451C6B-2C3B-2E43-88D3-7D942E91B052}"/>
              </a:ext>
            </a:extLst>
          </p:cNvPr>
          <p:cNvSpPr txBox="1"/>
          <p:nvPr/>
        </p:nvSpPr>
        <p:spPr>
          <a:xfrm>
            <a:off x="5865696" y="2450592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ADSI: 1907902</a:t>
            </a:r>
          </a:p>
        </p:txBody>
      </p:sp>
    </p:spTree>
    <p:extLst>
      <p:ext uri="{BB962C8B-B14F-4D97-AF65-F5344CB8AC3E}">
        <p14:creationId xmlns:p14="http://schemas.microsoft.com/office/powerpoint/2010/main" val="3275974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7670" y="234100"/>
            <a:ext cx="87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Aspectos técnicos Back-</a:t>
            </a:r>
            <a:r>
              <a:rPr lang="es-ES" sz="3600" b="1" dirty="0" err="1">
                <a:solidFill>
                  <a:schemeClr val="bg1"/>
                </a:solidFill>
              </a:rPr>
              <a:t>End</a:t>
            </a:r>
            <a:endParaRPr lang="es-E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8143-6F75-3C4C-8B9D-10F06E83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E1A4D3-55F8-E245-9AA9-0F71D5C0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933" y="3522725"/>
            <a:ext cx="2052735" cy="1062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E0C222-BC5F-574F-80FD-B93DDFC6A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61" y="1596158"/>
            <a:ext cx="2360834" cy="12394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84B90E8-BC17-4E3F-B1D9-7CACE5345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01" y="2835596"/>
            <a:ext cx="1524546" cy="1626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3FD710-7B50-49FD-A60E-8F117BC38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643" y="1640360"/>
            <a:ext cx="1128713" cy="10144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5DB552-1991-485B-BAB1-9C6C9E5E2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075" y="1763913"/>
            <a:ext cx="1912412" cy="10624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5EAF47-A07E-40C7-A212-7FF5D15CB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075" y="2826364"/>
            <a:ext cx="2456465" cy="184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81684" y="245742"/>
            <a:ext cx="925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Aspectos técnicos Front-</a:t>
            </a:r>
            <a:r>
              <a:rPr lang="es-ES" sz="3600" b="1" dirty="0" err="1">
                <a:solidFill>
                  <a:schemeClr val="bg1"/>
                </a:solidFill>
              </a:rPr>
              <a:t>End</a:t>
            </a:r>
            <a:endParaRPr lang="es-E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8143-6F75-3C4C-8B9D-10F06E83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4D959-FF91-454F-B7E6-371BF723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6" y="2986141"/>
            <a:ext cx="3058087" cy="1715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20E196-815F-A245-8AB2-C62DF92E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1363" y="811685"/>
            <a:ext cx="4519391" cy="23293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35372E-996B-4A73-9F76-9EDD9916A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40" y="2933358"/>
            <a:ext cx="2646227" cy="17151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2FFED9-FED1-47F3-9D07-D8C7742F2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7307" y="1451656"/>
            <a:ext cx="1778667" cy="10845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2B620A-1E39-4B97-8F4C-2C913168A4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852" r="22656" b="29622"/>
          <a:stretch/>
        </p:blipFill>
        <p:spPr>
          <a:xfrm>
            <a:off x="5912188" y="1351679"/>
            <a:ext cx="2852455" cy="13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6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81684" y="245742"/>
            <a:ext cx="925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Demo de la app web </a:t>
            </a:r>
            <a:r>
              <a:rPr lang="es-ES" sz="3600" b="1" dirty="0" err="1">
                <a:solidFill>
                  <a:schemeClr val="bg1"/>
                </a:solidFill>
              </a:rPr>
              <a:t>MedicinATA</a:t>
            </a:r>
            <a:endParaRPr lang="es-E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8143-6F75-3C4C-8B9D-10F06E83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67" y="1139969"/>
            <a:ext cx="5478418" cy="38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030FC-4ADE-3A4C-9372-688076D74C16}"/>
              </a:ext>
            </a:extLst>
          </p:cNvPr>
          <p:cNvSpPr txBox="1"/>
          <p:nvPr/>
        </p:nvSpPr>
        <p:spPr>
          <a:xfrm>
            <a:off x="2813179" y="2674387"/>
            <a:ext cx="351764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¡Gracias!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A33D3-EFE0-E84F-BB44-91C72C5F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08" y="4343991"/>
            <a:ext cx="688819" cy="516076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2A412F0D-1AC0-7440-92E8-6FF2D80C0AE4}"/>
              </a:ext>
            </a:extLst>
          </p:cNvPr>
          <p:cNvSpPr txBox="1"/>
          <p:nvPr/>
        </p:nvSpPr>
        <p:spPr>
          <a:xfrm>
            <a:off x="2596639" y="2648207"/>
            <a:ext cx="277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MedicinATA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es una aplicación web que ha sido creada para la ayuda de búsqueda de medicamentos.</a:t>
            </a:r>
          </a:p>
        </p:txBody>
      </p:sp>
      <p:sp>
        <p:nvSpPr>
          <p:cNvPr id="9" name="Rectángulo 4">
            <a:extLst>
              <a:ext uri="{FF2B5EF4-FFF2-40B4-BE49-F238E27FC236}">
                <a16:creationId xmlns:a16="http://schemas.microsoft.com/office/drawing/2014/main" id="{CCC30B78-4447-B143-A814-E93D566FF9CB}"/>
              </a:ext>
            </a:extLst>
          </p:cNvPr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2">
            <a:extLst>
              <a:ext uri="{FF2B5EF4-FFF2-40B4-BE49-F238E27FC236}">
                <a16:creationId xmlns:a16="http://schemas.microsoft.com/office/drawing/2014/main" id="{2DA2C578-A075-0547-90DA-1570282F15D5}"/>
              </a:ext>
            </a:extLst>
          </p:cNvPr>
          <p:cNvSpPr txBox="1"/>
          <p:nvPr/>
        </p:nvSpPr>
        <p:spPr>
          <a:xfrm>
            <a:off x="2596639" y="1616654"/>
            <a:ext cx="469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Presentación </a:t>
            </a:r>
          </a:p>
        </p:txBody>
      </p:sp>
    </p:spTree>
    <p:extLst>
      <p:ext uri="{BB962C8B-B14F-4D97-AF65-F5344CB8AC3E}">
        <p14:creationId xmlns:p14="http://schemas.microsoft.com/office/powerpoint/2010/main" val="15983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4CC437-F72E-E84F-BE9D-692DE579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293" y="4200603"/>
            <a:ext cx="867746" cy="650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1A07C-6FC2-064E-889C-D141E8C13DBF}"/>
              </a:ext>
            </a:extLst>
          </p:cNvPr>
          <p:cNvSpPr txBox="1"/>
          <p:nvPr/>
        </p:nvSpPr>
        <p:spPr>
          <a:xfrm>
            <a:off x="516531" y="1793899"/>
            <a:ext cx="5473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" pitchFamily="34" charset="0"/>
                <a:cs typeface="Arial" pitchFamily="34" charset="0"/>
              </a:rPr>
              <a:t>Hacemos esta solicitud porque en el momento en que nuestras familias van a comprar sus medicamentos y no pueden encontrar sus medicamentos, esto causa inconformidad con los usuarios de droguerías, entonces queremos facilitarles la búsqueda de sus medicamentos con nuestra aplicación web y de esta manera facilitarle al usuario la adquisición de productos medicinales. </a:t>
            </a:r>
            <a:endParaRPr lang="x-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6BE1B944-FFE1-8042-AAE0-7706CA838FFB}"/>
              </a:ext>
            </a:extLst>
          </p:cNvPr>
          <p:cNvSpPr txBox="1"/>
          <p:nvPr/>
        </p:nvSpPr>
        <p:spPr>
          <a:xfrm>
            <a:off x="423504" y="555030"/>
            <a:ext cx="347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¿Por qué hemos creado esta aplicación web?</a:t>
            </a:r>
          </a:p>
        </p:txBody>
      </p:sp>
    </p:spTree>
    <p:extLst>
      <p:ext uri="{BB962C8B-B14F-4D97-AF65-F5344CB8AC3E}">
        <p14:creationId xmlns:p14="http://schemas.microsoft.com/office/powerpoint/2010/main" val="304793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4CC437-F72E-E84F-BE9D-692DE579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293" y="4200603"/>
            <a:ext cx="867746" cy="650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1A07C-6FC2-064E-889C-D141E8C13DBF}"/>
              </a:ext>
            </a:extLst>
          </p:cNvPr>
          <p:cNvSpPr txBox="1"/>
          <p:nvPr/>
        </p:nvSpPr>
        <p:spPr>
          <a:xfrm>
            <a:off x="516531" y="1793899"/>
            <a:ext cx="5473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" pitchFamily="34" charset="0"/>
                <a:cs typeface="Arial" pitchFamily="34" charset="0"/>
              </a:rPr>
              <a:t>Al momento de encontrar la siguiente problematica: </a:t>
            </a:r>
            <a:br>
              <a:rPr lang="es-CO" dirty="0">
                <a:latin typeface="Arial" pitchFamily="34" charset="0"/>
                <a:cs typeface="Arial" pitchFamily="34" charset="0"/>
              </a:rPr>
            </a:br>
            <a:br>
              <a:rPr lang="es-CO" dirty="0">
                <a:latin typeface="Arial" pitchFamily="34" charset="0"/>
                <a:cs typeface="Arial" pitchFamily="34" charset="0"/>
              </a:rPr>
            </a:br>
            <a:r>
              <a:rPr lang="es-CO" dirty="0">
                <a:latin typeface="Arial" pitchFamily="34" charset="0"/>
                <a:cs typeface="Arial" pitchFamily="34" charset="0"/>
              </a:rPr>
              <a:t>Al momento de buscar un medicamento vamos a cualquier drogueria pero en la mayoria nos dicen que no esta disponible, no hay unidades, o nos ofrecen otro medicamento que es muy diferente al que necesitamos</a:t>
            </a:r>
            <a:br>
              <a:rPr lang="es-CO" dirty="0">
                <a:latin typeface="Arial" pitchFamily="34" charset="0"/>
                <a:cs typeface="Arial" pitchFamily="34" charset="0"/>
              </a:rPr>
            </a:br>
            <a:br>
              <a:rPr lang="es-CO" dirty="0">
                <a:latin typeface="Arial" pitchFamily="34" charset="0"/>
                <a:cs typeface="Arial" pitchFamily="34" charset="0"/>
              </a:rPr>
            </a:br>
            <a:r>
              <a:rPr lang="es-CO" dirty="0">
                <a:latin typeface="Arial" pitchFamily="34" charset="0"/>
                <a:cs typeface="Arial" pitchFamily="34" charset="0"/>
              </a:rPr>
              <a:t>con base a esto nosotros quisimos mostrar una solucion a las personas en el momento de buscar su medicamento.</a:t>
            </a:r>
            <a:endParaRPr lang="x-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6BE1B944-FFE1-8042-AAE0-7706CA838FFB}"/>
              </a:ext>
            </a:extLst>
          </p:cNvPr>
          <p:cNvSpPr txBox="1"/>
          <p:nvPr/>
        </p:nvSpPr>
        <p:spPr>
          <a:xfrm>
            <a:off x="423504" y="555030"/>
            <a:ext cx="347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Problemáticas</a:t>
            </a:r>
          </a:p>
        </p:txBody>
      </p:sp>
    </p:spTree>
    <p:extLst>
      <p:ext uri="{BB962C8B-B14F-4D97-AF65-F5344CB8AC3E}">
        <p14:creationId xmlns:p14="http://schemas.microsoft.com/office/powerpoint/2010/main" val="150780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193DBF-C132-2C45-A5E4-6D36420D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-13574"/>
            <a:ext cx="3898900" cy="51570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1491" y="1217209"/>
            <a:ext cx="374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Funcionalidad</a:t>
            </a:r>
            <a:endParaRPr lang="es-E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71491" y="2109434"/>
            <a:ext cx="3743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CO" dirty="0"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Ayudar a las personas usuarias de droguerías a encontrar fácilmente sus medicamentos utilizando la aplicación web.</a:t>
            </a:r>
          </a:p>
          <a:p>
            <a:pPr algn="just" defTabSz="943239" hangingPunct="0"/>
            <a:r>
              <a:rPr lang="es-CO" dirty="0"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Lo que hará esta aplicación es mostrar al usuario en qué farmacia o droguería se encuentra disponible su medicamento y cuál es el precio en cada una.</a:t>
            </a:r>
            <a:endParaRPr lang="es-ES" dirty="0"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59075" y="18968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C10F1-5EA3-B64F-AA00-57E502716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44451" y="206109"/>
            <a:ext cx="687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Características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8143-6F75-3C4C-8B9D-10F06E83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A22F049-DF27-4593-B467-A843C5B6E47E}"/>
              </a:ext>
            </a:extLst>
          </p:cNvPr>
          <p:cNvSpPr txBox="1"/>
          <p:nvPr/>
        </p:nvSpPr>
        <p:spPr>
          <a:xfrm>
            <a:off x="544451" y="1434141"/>
            <a:ext cx="60168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Intuitiva, agradable y concisa.</a:t>
            </a:r>
          </a:p>
          <a:p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La plataforma tiene colores como:</a:t>
            </a:r>
            <a:br>
              <a:rPr lang="es-ES" sz="1400" dirty="0">
                <a:latin typeface="Arial" pitchFamily="34" charset="0"/>
                <a:cs typeface="Arial" pitchFamily="34" charset="0"/>
              </a:rPr>
            </a:br>
            <a:r>
              <a:rPr lang="es-ES" sz="1400" dirty="0">
                <a:latin typeface="Arial" pitchFamily="34" charset="0"/>
                <a:cs typeface="Arial" pitchFamily="34" charset="0"/>
              </a:rPr>
              <a:t>Azul, Gris, Beige y Blanco</a:t>
            </a:r>
            <a:endParaRPr lang="es-CO" sz="1400" dirty="0">
              <a:latin typeface="Arial" pitchFamily="34" charset="0"/>
              <a:cs typeface="Arial" pitchFamily="34" charset="0"/>
            </a:endParaRPr>
          </a:p>
          <a:p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Tonalidades que ayudan al usuario la fácil visualización de los</a:t>
            </a:r>
          </a:p>
          <a:p>
            <a:r>
              <a:rPr lang="es-CO" sz="1400" dirty="0">
                <a:latin typeface="Arial" pitchFamily="34" charset="0"/>
                <a:cs typeface="Arial" pitchFamily="34" charset="0"/>
              </a:rPr>
              <a:t>    medicamentos publicados.</a:t>
            </a:r>
          </a:p>
          <a:p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MX" sz="1400" dirty="0">
                <a:latin typeface="Arial" pitchFamily="34" charset="0"/>
                <a:cs typeface="Arial" pitchFamily="34" charset="0"/>
              </a:rPr>
              <a:t>El tiempo de respuesta de la aplicación web para el acceso a las funcionalidades básicas no es mayor a 7 segundos.</a:t>
            </a:r>
          </a:p>
          <a:p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MX" sz="1400" dirty="0">
                <a:latin typeface="Arial" pitchFamily="34" charset="0"/>
                <a:cs typeface="Arial" pitchFamily="34" charset="0"/>
              </a:rPr>
              <a:t>La aplicación web es desarrollada para ejecutarse en dispositivos que tengan acceso al navegador web.</a:t>
            </a:r>
          </a:p>
          <a:p>
            <a:pPr marL="171450" indent="-171450">
              <a:buFontTx/>
              <a:buChar char="-"/>
            </a:pPr>
            <a:endParaRPr lang="es-MX" sz="14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MX" sz="1400" dirty="0">
                <a:latin typeface="Arial" pitchFamily="34" charset="0"/>
                <a:cs typeface="Arial" pitchFamily="34" charset="0"/>
              </a:rPr>
              <a:t>El sistema presenta una interfaz gráfica agradable ajustada a los requisitos de diseño propuestos para aplicaciones web.</a:t>
            </a:r>
            <a:endParaRPr lang="x-none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2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88611" y="244574"/>
            <a:ext cx="641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Visión de </a:t>
            </a:r>
            <a:r>
              <a:rPr lang="es-ES" sz="3600" b="1" dirty="0" err="1">
                <a:solidFill>
                  <a:schemeClr val="bg1"/>
                </a:solidFill>
              </a:rPr>
              <a:t>MedicinATA</a:t>
            </a:r>
            <a:endParaRPr lang="es-E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78143-6F75-3C4C-8B9D-10F06E83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3EF336E5-BB17-4CB3-8BE6-11CE1F587DE7}"/>
              </a:ext>
            </a:extLst>
          </p:cNvPr>
          <p:cNvSpPr txBox="1"/>
          <p:nvPr/>
        </p:nvSpPr>
        <p:spPr>
          <a:xfrm>
            <a:off x="488611" y="1724098"/>
            <a:ext cx="55016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Arial" pitchFamily="34" charset="0"/>
                <a:cs typeface="Arial" pitchFamily="34" charset="0"/>
              </a:rPr>
              <a:t>-   Hacer de nuestra pagina web una aplicación movil.</a:t>
            </a:r>
          </a:p>
          <a:p>
            <a:pPr marL="171450" indent="-171450">
              <a:buFontTx/>
              <a:buChar char="-"/>
            </a:pPr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600" dirty="0">
                <a:latin typeface="Arial" pitchFamily="34" charset="0"/>
                <a:cs typeface="Arial" pitchFamily="34" charset="0"/>
              </a:rPr>
              <a:t>Fortalecer las ventas en los sectores de droguerías con nuestra herramienta.</a:t>
            </a:r>
          </a:p>
          <a:p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600" dirty="0">
                <a:latin typeface="Arial" pitchFamily="34" charset="0"/>
                <a:cs typeface="Arial" pitchFamily="34" charset="0"/>
              </a:rPr>
              <a:t>Implementar una pasarela de pagos propia de la plataforma.</a:t>
            </a:r>
          </a:p>
          <a:p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600" dirty="0">
                <a:latin typeface="Arial" pitchFamily="34" charset="0"/>
                <a:cs typeface="Arial" pitchFamily="34" charset="0"/>
              </a:rPr>
              <a:t>Tener un gran porcentaje de usabilidad por parte de los usuarios de droguerías.</a:t>
            </a:r>
          </a:p>
          <a:p>
            <a:pPr marL="171450" indent="-171450">
              <a:buFontTx/>
              <a:buChar char="-"/>
            </a:pPr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s-CO" sz="1600" dirty="0">
                <a:latin typeface="Arial" pitchFamily="34" charset="0"/>
                <a:cs typeface="Arial" pitchFamily="34" charset="0"/>
              </a:rPr>
              <a:t>Ayudar satisfactoriamente a los usuarios al momento de buscar sus medicamentos</a:t>
            </a:r>
            <a:endParaRPr lang="x-none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66CC8B-69B5-1743-9353-0583B4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72" y="4323439"/>
            <a:ext cx="867746" cy="650132"/>
          </a:xfrm>
          <a:prstGeom prst="rect">
            <a:avLst/>
          </a:prstGeom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8977D051-0907-9545-A837-D2A7389E033F}"/>
              </a:ext>
            </a:extLst>
          </p:cNvPr>
          <p:cNvSpPr txBox="1"/>
          <p:nvPr/>
        </p:nvSpPr>
        <p:spPr>
          <a:xfrm>
            <a:off x="762849" y="507847"/>
            <a:ext cx="48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Nuestra pagina web</a:t>
            </a:r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38BC18DE-07DC-FA40-A2B4-AABFF51E192A}"/>
              </a:ext>
            </a:extLst>
          </p:cNvPr>
          <p:cNvSpPr/>
          <p:nvPr/>
        </p:nvSpPr>
        <p:spPr>
          <a:xfrm>
            <a:off x="859075" y="1154178"/>
            <a:ext cx="718487" cy="484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0F19063F-C1FE-C940-9BD8-2BC9FE1B0628}"/>
              </a:ext>
            </a:extLst>
          </p:cNvPr>
          <p:cNvSpPr txBox="1"/>
          <p:nvPr/>
        </p:nvSpPr>
        <p:spPr>
          <a:xfrm>
            <a:off x="762848" y="1344324"/>
            <a:ext cx="522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43239" hangingPunct="0"/>
            <a:r>
              <a:rPr lang="es-ES" sz="1600" dirty="0"/>
              <a:t>Cuando entra a nuestra pagina web te daremos la bienvenida a nuestro sitio</a:t>
            </a:r>
            <a:endParaRPr lang="es-ES" sz="1600" b="1" dirty="0">
              <a:solidFill>
                <a:srgbClr val="404040"/>
              </a:solidFill>
              <a:latin typeface="Calibir"/>
              <a:ea typeface="Helvetica Neue"/>
              <a:cs typeface="Calibir"/>
              <a:sym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A3E53-2D61-7E4E-B448-D61C75CB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5" y="2033640"/>
            <a:ext cx="5227405" cy="28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4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560</Words>
  <Application>Microsoft Macintosh PowerPoint</Application>
  <PresentationFormat>On-screen Show (16:9)</PresentationFormat>
  <Paragraphs>66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Calibir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Microsoft Office User</cp:lastModifiedBy>
  <cp:revision>88</cp:revision>
  <dcterms:created xsi:type="dcterms:W3CDTF">2019-11-27T03:16:21Z</dcterms:created>
  <dcterms:modified xsi:type="dcterms:W3CDTF">2020-12-09T23:04:31Z</dcterms:modified>
</cp:coreProperties>
</file>